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4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1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9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2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1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8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9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9EBC-C175-4281-B489-935C409C68FF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F5AF-EFDA-4BB1-AC74-275BDE7109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2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480" y="386697"/>
            <a:ext cx="31333440" cy="1259223"/>
          </a:xfrm>
        </p:spPr>
        <p:txBody>
          <a:bodyPr>
            <a:noAutofit/>
          </a:bodyPr>
          <a:lstStyle/>
          <a:p>
            <a:r>
              <a:rPr lang="en-US" sz="10000" b="1" dirty="0"/>
              <a:t>Poster Title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804160"/>
            <a:ext cx="7680960" cy="8956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Introduction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470428"/>
            <a:ext cx="7680960" cy="8956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Methods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8625840" y="2804160"/>
            <a:ext cx="15819120" cy="14403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Results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4765000" y="2804160"/>
            <a:ext cx="7680960" cy="8956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Future Work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24765000" y="12222123"/>
            <a:ext cx="768096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Conclusions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24765000" y="17115771"/>
            <a:ext cx="768096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Acknowledgements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92480" y="1515379"/>
            <a:ext cx="31333440" cy="125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0" dirty="0"/>
              <a:t>Poster Authors/Affiliations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61F73D-31EA-4ADD-8D12-C0F415DCD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9917" y="239232"/>
            <a:ext cx="3226043" cy="233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52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15</Words>
  <Application>Microsoft Macintosh PowerPoint</Application>
  <PresentationFormat>Personnalisé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Title Here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 Here</dc:title>
  <dc:creator>Brian Tomaszewski</dc:creator>
  <cp:lastModifiedBy>Nada MATTA</cp:lastModifiedBy>
  <cp:revision>6</cp:revision>
  <dcterms:created xsi:type="dcterms:W3CDTF">2018-05-10T09:34:42Z</dcterms:created>
  <dcterms:modified xsi:type="dcterms:W3CDTF">2022-03-04T09:18:26Z</dcterms:modified>
</cp:coreProperties>
</file>